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946145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Fun in the Sun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USPSA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left diagonal and 1 right diagonal,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278B96D-D027-4F82-8348-086D1DA3FE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31097"/>
            <a:ext cx="7031625" cy="47597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Fun in the Sun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Fun in the Sun is a 33 round, 165 point, Comstock field course. There are 14 USPSA targets and 5 USPSA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either set of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either set of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167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2020-08-24T20:03:59Z</dcterms:modified>
  <cp:category>Shooting</cp:category>
</cp:coreProperties>
</file>

<file path=docProps/thumbnail.jpeg>
</file>